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258" r:id="rId5"/>
    <p:sldId id="270" r:id="rId6"/>
    <p:sldId id="269" r:id="rId7"/>
    <p:sldId id="261" r:id="rId8"/>
    <p:sldId id="272" r:id="rId9"/>
    <p:sldId id="273" r:id="rId10"/>
    <p:sldId id="271" r:id="rId11"/>
  </p:sldIdLst>
  <p:sldSz cx="14630400" cy="8229600"/>
  <p:notesSz cx="8229600" cy="14630400"/>
  <p:embeddedFontLst>
    <p:embeddedFont>
      <p:font typeface="Raleway ExtraBold" pitchFamily="2" charset="0"/>
      <p:bold r:id="rId13"/>
      <p:boldItalic r:id="rId14"/>
    </p:embeddedFont>
    <p:embeddedFont>
      <p:font typeface="Raleway Medium" pitchFamily="2" charset="0"/>
      <p:regular r:id="rId15"/>
      <p:italic r:id="rId16"/>
    </p:embeddedFont>
    <p:embeddedFont>
      <p:font typeface="Roboto Bold" panose="02000000000000000000" pitchFamily="2" charset="0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0000FF"/>
    <a:srgbClr val="E4CFCE"/>
    <a:srgbClr val="A87884"/>
    <a:srgbClr val="FF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ECAE4B-3F0A-4C6F-B073-ECA6BBBC5CF0}" v="115" dt="2025-10-16T21:51:42.4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8" d="100"/>
          <a:sy n="48" d="100"/>
        </p:scale>
        <p:origin x="72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fiat Muhammad" userId="dc290707746958cf" providerId="LiveId" clId="{90209DFF-2DD7-40EF-A77C-FFBC5ACCE5E7}"/>
    <pc:docChg chg="undo redo custSel addSld delSld modSld">
      <pc:chgData name="Rofiat Muhammad" userId="dc290707746958cf" providerId="LiveId" clId="{90209DFF-2DD7-40EF-A77C-FFBC5ACCE5E7}" dt="2025-10-16T21:53:13.476" v="1236" actId="1076"/>
      <pc:docMkLst>
        <pc:docMk/>
      </pc:docMkLst>
      <pc:sldChg chg="delSp modSp mod">
        <pc:chgData name="Rofiat Muhammad" userId="dc290707746958cf" providerId="LiveId" clId="{90209DFF-2DD7-40EF-A77C-FFBC5ACCE5E7}" dt="2025-10-16T17:38:14.923" v="106" actId="33524"/>
        <pc:sldMkLst>
          <pc:docMk/>
          <pc:sldMk cId="0" sldId="256"/>
        </pc:sldMkLst>
        <pc:spChg chg="mod">
          <ac:chgData name="Rofiat Muhammad" userId="dc290707746958cf" providerId="LiveId" clId="{90209DFF-2DD7-40EF-A77C-FFBC5ACCE5E7}" dt="2025-10-16T17:37:45.089" v="104" actId="1076"/>
          <ac:spMkLst>
            <pc:docMk/>
            <pc:sldMk cId="0" sldId="256"/>
            <ac:spMk id="3" creationId="{00000000-0000-0000-0000-000000000000}"/>
          </ac:spMkLst>
        </pc:spChg>
        <pc:spChg chg="del mod">
          <ac:chgData name="Rofiat Muhammad" userId="dc290707746958cf" providerId="LiveId" clId="{90209DFF-2DD7-40EF-A77C-FFBC5ACCE5E7}" dt="2025-10-16T17:37:34.274" v="103" actId="478"/>
          <ac:spMkLst>
            <pc:docMk/>
            <pc:sldMk cId="0" sldId="256"/>
            <ac:spMk id="4" creationId="{00000000-0000-0000-0000-000000000000}"/>
          </ac:spMkLst>
        </pc:spChg>
        <pc:spChg chg="mod">
          <ac:chgData name="Rofiat Muhammad" userId="dc290707746958cf" providerId="LiveId" clId="{90209DFF-2DD7-40EF-A77C-FFBC5ACCE5E7}" dt="2025-10-16T17:38:14.923" v="106" actId="33524"/>
          <ac:spMkLst>
            <pc:docMk/>
            <pc:sldMk cId="0" sldId="256"/>
            <ac:spMk id="5" creationId="{00000000-0000-0000-0000-000000000000}"/>
          </ac:spMkLst>
        </pc:spChg>
        <pc:picChg chg="mod">
          <ac:chgData name="Rofiat Muhammad" userId="dc290707746958cf" providerId="LiveId" clId="{90209DFF-2DD7-40EF-A77C-FFBC5ACCE5E7}" dt="2025-10-16T17:36:56.090" v="101" actId="14100"/>
          <ac:picMkLst>
            <pc:docMk/>
            <pc:sldMk cId="0" sldId="256"/>
            <ac:picMk id="2" creationId="{00000000-0000-0000-0000-000000000000}"/>
          </ac:picMkLst>
        </pc:picChg>
      </pc:sldChg>
      <pc:sldChg chg="addSp delSp modSp mod">
        <pc:chgData name="Rofiat Muhammad" userId="dc290707746958cf" providerId="LiveId" clId="{90209DFF-2DD7-40EF-A77C-FFBC5ACCE5E7}" dt="2025-10-16T21:53:13.476" v="1236" actId="1076"/>
        <pc:sldMkLst>
          <pc:docMk/>
          <pc:sldMk cId="0" sldId="257"/>
        </pc:sldMkLst>
        <pc:spChg chg="mod">
          <ac:chgData name="Rofiat Muhammad" userId="dc290707746958cf" providerId="LiveId" clId="{90209DFF-2DD7-40EF-A77C-FFBC5ACCE5E7}" dt="2025-10-16T21:46:18.971" v="1133" actId="122"/>
          <ac:spMkLst>
            <pc:docMk/>
            <pc:sldMk cId="0" sldId="257"/>
            <ac:spMk id="3" creationId="{00000000-0000-0000-0000-000000000000}"/>
          </ac:spMkLst>
        </pc:spChg>
        <pc:spChg chg="mod">
          <ac:chgData name="Rofiat Muhammad" userId="dc290707746958cf" providerId="LiveId" clId="{90209DFF-2DD7-40EF-A77C-FFBC5ACCE5E7}" dt="2025-10-16T21:49:39.324" v="1199" actId="1076"/>
          <ac:spMkLst>
            <pc:docMk/>
            <pc:sldMk cId="0" sldId="257"/>
            <ac:spMk id="4" creationId="{00000000-0000-0000-0000-000000000000}"/>
          </ac:spMkLst>
        </pc:spChg>
        <pc:spChg chg="del">
          <ac:chgData name="Rofiat Muhammad" userId="dc290707746958cf" providerId="LiveId" clId="{90209DFF-2DD7-40EF-A77C-FFBC5ACCE5E7}" dt="2025-10-16T21:45:34.217" v="1128" actId="478"/>
          <ac:spMkLst>
            <pc:docMk/>
            <pc:sldMk cId="0" sldId="257"/>
            <ac:spMk id="7" creationId="{00000000-0000-0000-0000-000000000000}"/>
          </ac:spMkLst>
        </pc:spChg>
        <pc:spChg chg="mod">
          <ac:chgData name="Rofiat Muhammad" userId="dc290707746958cf" providerId="LiveId" clId="{90209DFF-2DD7-40EF-A77C-FFBC5ACCE5E7}" dt="2025-10-16T21:46:30.670" v="1134" actId="14100"/>
          <ac:spMkLst>
            <pc:docMk/>
            <pc:sldMk cId="0" sldId="257"/>
            <ac:spMk id="10" creationId="{00000000-0000-0000-0000-000000000000}"/>
          </ac:spMkLst>
        </pc:spChg>
        <pc:spChg chg="mod">
          <ac:chgData name="Rofiat Muhammad" userId="dc290707746958cf" providerId="LiveId" clId="{90209DFF-2DD7-40EF-A77C-FFBC5ACCE5E7}" dt="2025-10-16T21:47:24.692" v="1144" actId="1076"/>
          <ac:spMkLst>
            <pc:docMk/>
            <pc:sldMk cId="0" sldId="257"/>
            <ac:spMk id="12" creationId="{00000000-0000-0000-0000-000000000000}"/>
          </ac:spMkLst>
        </pc:spChg>
        <pc:spChg chg="del">
          <ac:chgData name="Rofiat Muhammad" userId="dc290707746958cf" providerId="LiveId" clId="{90209DFF-2DD7-40EF-A77C-FFBC5ACCE5E7}" dt="2025-10-16T21:45:32.458" v="1127" actId="478"/>
          <ac:spMkLst>
            <pc:docMk/>
            <pc:sldMk cId="0" sldId="257"/>
            <ac:spMk id="16" creationId="{7B6225EC-FF71-4B3B-0C15-9E963BEC6A6F}"/>
          </ac:spMkLst>
        </pc:spChg>
        <pc:spChg chg="del mod">
          <ac:chgData name="Rofiat Muhammad" userId="dc290707746958cf" providerId="LiveId" clId="{90209DFF-2DD7-40EF-A77C-FFBC5ACCE5E7}" dt="2025-10-16T21:45:38.205" v="1130" actId="478"/>
          <ac:spMkLst>
            <pc:docMk/>
            <pc:sldMk cId="0" sldId="257"/>
            <ac:spMk id="17" creationId="{9F210356-931A-8CC9-15C8-55A9F3FAC28C}"/>
          </ac:spMkLst>
        </pc:spChg>
        <pc:spChg chg="del">
          <ac:chgData name="Rofiat Muhammad" userId="dc290707746958cf" providerId="LiveId" clId="{90209DFF-2DD7-40EF-A77C-FFBC5ACCE5E7}" dt="2025-10-16T21:47:41.677" v="1145" actId="478"/>
          <ac:spMkLst>
            <pc:docMk/>
            <pc:sldMk cId="0" sldId="257"/>
            <ac:spMk id="18" creationId="{5BD88622-A1ED-2FFE-B85C-D811DBD85F52}"/>
          </ac:spMkLst>
        </pc:spChg>
        <pc:spChg chg="mod">
          <ac:chgData name="Rofiat Muhammad" userId="dc290707746958cf" providerId="LiveId" clId="{90209DFF-2DD7-40EF-A77C-FFBC5ACCE5E7}" dt="2025-10-16T21:50:27.196" v="1206" actId="14100"/>
          <ac:spMkLst>
            <pc:docMk/>
            <pc:sldMk cId="0" sldId="257"/>
            <ac:spMk id="19" creationId="{13C3146E-3107-BCEC-DAF3-3F6624BF5035}"/>
          </ac:spMkLst>
        </pc:spChg>
        <pc:spChg chg="add del">
          <ac:chgData name="Rofiat Muhammad" userId="dc290707746958cf" providerId="LiveId" clId="{90209DFF-2DD7-40EF-A77C-FFBC5ACCE5E7}" dt="2025-10-16T21:49:28.708" v="1197" actId="478"/>
          <ac:spMkLst>
            <pc:docMk/>
            <pc:sldMk cId="0" sldId="257"/>
            <ac:spMk id="27" creationId="{7B35912B-7787-B51F-B077-A90AC47AA149}"/>
          </ac:spMkLst>
        </pc:spChg>
        <pc:picChg chg="mod modCrop">
          <ac:chgData name="Rofiat Muhammad" userId="dc290707746958cf" providerId="LiveId" clId="{90209DFF-2DD7-40EF-A77C-FFBC5ACCE5E7}" dt="2025-10-16T21:53:13.476" v="1236" actId="1076"/>
          <ac:picMkLst>
            <pc:docMk/>
            <pc:sldMk cId="0" sldId="257"/>
            <ac:picMk id="2" creationId="{00000000-0000-0000-0000-000000000000}"/>
          </ac:picMkLst>
        </pc:picChg>
      </pc:sldChg>
      <pc:sldChg chg="modSp mod">
        <pc:chgData name="Rofiat Muhammad" userId="dc290707746958cf" providerId="LiveId" clId="{90209DFF-2DD7-40EF-A77C-FFBC5ACCE5E7}" dt="2025-10-16T18:10:08.255" v="579" actId="14100"/>
        <pc:sldMkLst>
          <pc:docMk/>
          <pc:sldMk cId="0" sldId="258"/>
        </pc:sldMkLst>
        <pc:spChg chg="mod">
          <ac:chgData name="Rofiat Muhammad" userId="dc290707746958cf" providerId="LiveId" clId="{90209DFF-2DD7-40EF-A77C-FFBC5ACCE5E7}" dt="2025-10-16T17:52:21.526" v="308" actId="1076"/>
          <ac:spMkLst>
            <pc:docMk/>
            <pc:sldMk cId="0" sldId="258"/>
            <ac:spMk id="3" creationId="{00000000-0000-0000-0000-000000000000}"/>
          </ac:spMkLst>
        </pc:spChg>
        <pc:spChg chg="mod">
          <ac:chgData name="Rofiat Muhammad" userId="dc290707746958cf" providerId="LiveId" clId="{90209DFF-2DD7-40EF-A77C-FFBC5ACCE5E7}" dt="2025-10-16T17:52:28.841" v="309" actId="1076"/>
          <ac:spMkLst>
            <pc:docMk/>
            <pc:sldMk cId="0" sldId="258"/>
            <ac:spMk id="13" creationId="{00000000-0000-0000-0000-000000000000}"/>
          </ac:spMkLst>
        </pc:spChg>
        <pc:spChg chg="mod">
          <ac:chgData name="Rofiat Muhammad" userId="dc290707746958cf" providerId="LiveId" clId="{90209DFF-2DD7-40EF-A77C-FFBC5ACCE5E7}" dt="2025-10-16T18:10:08.255" v="579" actId="14100"/>
          <ac:spMkLst>
            <pc:docMk/>
            <pc:sldMk cId="0" sldId="258"/>
            <ac:spMk id="15" creationId="{00000000-0000-0000-0000-000000000000}"/>
          </ac:spMkLst>
        </pc:spChg>
        <pc:picChg chg="mod modCrop">
          <ac:chgData name="Rofiat Muhammad" userId="dc290707746958cf" providerId="LiveId" clId="{90209DFF-2DD7-40EF-A77C-FFBC5ACCE5E7}" dt="2025-10-16T17:51:49.161" v="304" actId="1076"/>
          <ac:picMkLst>
            <pc:docMk/>
            <pc:sldMk cId="0" sldId="258"/>
            <ac:picMk id="2" creationId="{00000000-0000-0000-0000-000000000000}"/>
          </ac:picMkLst>
        </pc:picChg>
      </pc:sldChg>
      <pc:sldChg chg="del">
        <pc:chgData name="Rofiat Muhammad" userId="dc290707746958cf" providerId="LiveId" clId="{90209DFF-2DD7-40EF-A77C-FFBC5ACCE5E7}" dt="2025-10-16T21:31:32.095" v="1059" actId="47"/>
        <pc:sldMkLst>
          <pc:docMk/>
          <pc:sldMk cId="0" sldId="259"/>
        </pc:sldMkLst>
      </pc:sldChg>
      <pc:sldChg chg="delSp modSp mod">
        <pc:chgData name="Rofiat Muhammad" userId="dc290707746958cf" providerId="LiveId" clId="{90209DFF-2DD7-40EF-A77C-FFBC5ACCE5E7}" dt="2025-10-16T21:19:32.106" v="967" actId="20577"/>
        <pc:sldMkLst>
          <pc:docMk/>
          <pc:sldMk cId="0" sldId="260"/>
        </pc:sldMkLst>
        <pc:spChg chg="mod">
          <ac:chgData name="Rofiat Muhammad" userId="dc290707746958cf" providerId="LiveId" clId="{90209DFF-2DD7-40EF-A77C-FFBC5ACCE5E7}" dt="2025-10-16T21:19:32.106" v="967" actId="20577"/>
          <ac:spMkLst>
            <pc:docMk/>
            <pc:sldMk cId="0" sldId="260"/>
            <ac:spMk id="2" creationId="{00000000-0000-0000-0000-000000000000}"/>
          </ac:spMkLst>
        </pc:spChg>
        <pc:spChg chg="del topLvl">
          <ac:chgData name="Rofiat Muhammad" userId="dc290707746958cf" providerId="LiveId" clId="{90209DFF-2DD7-40EF-A77C-FFBC5ACCE5E7}" dt="2025-10-16T17:40:18.678" v="159" actId="478"/>
          <ac:spMkLst>
            <pc:docMk/>
            <pc:sldMk cId="0" sldId="260"/>
            <ac:spMk id="3" creationId="{00000000-0000-0000-0000-000000000000}"/>
          </ac:spMkLst>
        </pc:spChg>
        <pc:spChg chg="del topLvl">
          <ac:chgData name="Rofiat Muhammad" userId="dc290707746958cf" providerId="LiveId" clId="{90209DFF-2DD7-40EF-A77C-FFBC5ACCE5E7}" dt="2025-10-16T17:40:35.541" v="161" actId="478"/>
          <ac:spMkLst>
            <pc:docMk/>
            <pc:sldMk cId="0" sldId="260"/>
            <ac:spMk id="4" creationId="{00000000-0000-0000-0000-000000000000}"/>
          </ac:spMkLst>
        </pc:spChg>
        <pc:spChg chg="del">
          <ac:chgData name="Rofiat Muhammad" userId="dc290707746958cf" providerId="LiveId" clId="{90209DFF-2DD7-40EF-A77C-FFBC5ACCE5E7}" dt="2025-10-16T17:42:02.399" v="177" actId="478"/>
          <ac:spMkLst>
            <pc:docMk/>
            <pc:sldMk cId="0" sldId="260"/>
            <ac:spMk id="11" creationId="{7C7231A7-0220-2DAF-B2DB-E205075B334A}"/>
          </ac:spMkLst>
        </pc:spChg>
        <pc:spChg chg="del topLvl">
          <ac:chgData name="Rofiat Muhammad" userId="dc290707746958cf" providerId="LiveId" clId="{90209DFF-2DD7-40EF-A77C-FFBC5ACCE5E7}" dt="2025-10-16T17:40:29.721" v="160" actId="478"/>
          <ac:spMkLst>
            <pc:docMk/>
            <pc:sldMk cId="0" sldId="260"/>
            <ac:spMk id="13" creationId="{ADC4DA2F-5D99-950E-D4D3-CA81E828A738}"/>
          </ac:spMkLst>
        </pc:spChg>
        <pc:spChg chg="mod topLvl">
          <ac:chgData name="Rofiat Muhammad" userId="dc290707746958cf" providerId="LiveId" clId="{90209DFF-2DD7-40EF-A77C-FFBC5ACCE5E7}" dt="2025-10-16T17:44:23.305" v="202" actId="255"/>
          <ac:spMkLst>
            <pc:docMk/>
            <pc:sldMk cId="0" sldId="260"/>
            <ac:spMk id="14" creationId="{B17DCEBC-4426-EF82-A16A-B17E74AD9F3B}"/>
          </ac:spMkLst>
        </pc:spChg>
        <pc:grpChg chg="del">
          <ac:chgData name="Rofiat Muhammad" userId="dc290707746958cf" providerId="LiveId" clId="{90209DFF-2DD7-40EF-A77C-FFBC5ACCE5E7}" dt="2025-10-16T17:40:29.721" v="160" actId="478"/>
          <ac:grpSpMkLst>
            <pc:docMk/>
            <pc:sldMk cId="0" sldId="260"/>
            <ac:grpSpMk id="15" creationId="{F9E6959D-1FAF-A740-1ED2-F0C3E2247FB1}"/>
          </ac:grpSpMkLst>
        </pc:grpChg>
        <pc:grpChg chg="del">
          <ac:chgData name="Rofiat Muhammad" userId="dc290707746958cf" providerId="LiveId" clId="{90209DFF-2DD7-40EF-A77C-FFBC5ACCE5E7}" dt="2025-10-16T17:40:08.219" v="157" actId="478"/>
          <ac:grpSpMkLst>
            <pc:docMk/>
            <pc:sldMk cId="0" sldId="260"/>
            <ac:grpSpMk id="16" creationId="{D176398E-F6E0-E1B2-A5CC-92E7402D0CC7}"/>
          </ac:grpSpMkLst>
        </pc:grpChg>
        <pc:grpChg chg="del">
          <ac:chgData name="Rofiat Muhammad" userId="dc290707746958cf" providerId="LiveId" clId="{90209DFF-2DD7-40EF-A77C-FFBC5ACCE5E7}" dt="2025-10-16T17:40:11.752" v="158" actId="478"/>
          <ac:grpSpMkLst>
            <pc:docMk/>
            <pc:sldMk cId="0" sldId="260"/>
            <ac:grpSpMk id="17" creationId="{5EDE7512-414F-07A3-555B-C0123C9970CB}"/>
          </ac:grpSpMkLst>
        </pc:grpChg>
        <pc:grpChg chg="del">
          <ac:chgData name="Rofiat Muhammad" userId="dc290707746958cf" providerId="LiveId" clId="{90209DFF-2DD7-40EF-A77C-FFBC5ACCE5E7}" dt="2025-10-16T17:40:18.678" v="159" actId="478"/>
          <ac:grpSpMkLst>
            <pc:docMk/>
            <pc:sldMk cId="0" sldId="260"/>
            <ac:grpSpMk id="18" creationId="{B3CB9B66-C965-7AF4-B3FC-9FA84AAF47F7}"/>
          </ac:grpSpMkLst>
        </pc:grpChg>
      </pc:sldChg>
      <pc:sldChg chg="addSp delSp modSp mod">
        <pc:chgData name="Rofiat Muhammad" userId="dc290707746958cf" providerId="LiveId" clId="{90209DFF-2DD7-40EF-A77C-FFBC5ACCE5E7}" dt="2025-10-16T21:23:58.292" v="977" actId="14100"/>
        <pc:sldMkLst>
          <pc:docMk/>
          <pc:sldMk cId="0" sldId="261"/>
        </pc:sldMkLst>
        <pc:spChg chg="add mod ord">
          <ac:chgData name="Rofiat Muhammad" userId="dc290707746958cf" providerId="LiveId" clId="{90209DFF-2DD7-40EF-A77C-FFBC5ACCE5E7}" dt="2025-10-16T21:03:47.389" v="748" actId="167"/>
          <ac:spMkLst>
            <pc:docMk/>
            <pc:sldMk cId="0" sldId="261"/>
            <ac:spMk id="2" creationId="{443CF2ED-FB5F-5C34-EDB8-4414382F64B4}"/>
          </ac:spMkLst>
        </pc:spChg>
        <pc:spChg chg="add del mod">
          <ac:chgData name="Rofiat Muhammad" userId="dc290707746958cf" providerId="LiveId" clId="{90209DFF-2DD7-40EF-A77C-FFBC5ACCE5E7}" dt="2025-10-16T21:13:43.763" v="899" actId="478"/>
          <ac:spMkLst>
            <pc:docMk/>
            <pc:sldMk cId="0" sldId="261"/>
            <ac:spMk id="3" creationId="{00000000-0000-0000-0000-000000000000}"/>
          </ac:spMkLst>
        </pc:spChg>
        <pc:spChg chg="add del mod">
          <ac:chgData name="Rofiat Muhammad" userId="dc290707746958cf" providerId="LiveId" clId="{90209DFF-2DD7-40EF-A77C-FFBC5ACCE5E7}" dt="2025-10-16T21:06:59.528" v="776" actId="478"/>
          <ac:spMkLst>
            <pc:docMk/>
            <pc:sldMk cId="0" sldId="261"/>
            <ac:spMk id="5" creationId="{00000000-0000-0000-0000-000000000000}"/>
          </ac:spMkLst>
        </pc:spChg>
        <pc:spChg chg="add del mod">
          <ac:chgData name="Rofiat Muhammad" userId="dc290707746958cf" providerId="LiveId" clId="{90209DFF-2DD7-40EF-A77C-FFBC5ACCE5E7}" dt="2025-10-16T20:40:02.059" v="705" actId="478"/>
          <ac:spMkLst>
            <pc:docMk/>
            <pc:sldMk cId="0" sldId="261"/>
            <ac:spMk id="6" creationId="{00000000-0000-0000-0000-000000000000}"/>
          </ac:spMkLst>
        </pc:spChg>
        <pc:spChg chg="add del">
          <ac:chgData name="Rofiat Muhammad" userId="dc290707746958cf" providerId="LiveId" clId="{90209DFF-2DD7-40EF-A77C-FFBC5ACCE5E7}" dt="2025-10-16T20:36:17.485" v="651" actId="478"/>
          <ac:spMkLst>
            <pc:docMk/>
            <pc:sldMk cId="0" sldId="261"/>
            <ac:spMk id="8" creationId="{00000000-0000-0000-0000-000000000000}"/>
          </ac:spMkLst>
        </pc:spChg>
        <pc:spChg chg="add del">
          <ac:chgData name="Rofiat Muhammad" userId="dc290707746958cf" providerId="LiveId" clId="{90209DFF-2DD7-40EF-A77C-FFBC5ACCE5E7}" dt="2025-10-16T20:36:17.485" v="651" actId="478"/>
          <ac:spMkLst>
            <pc:docMk/>
            <pc:sldMk cId="0" sldId="261"/>
            <ac:spMk id="9" creationId="{00000000-0000-0000-0000-000000000000}"/>
          </ac:spMkLst>
        </pc:spChg>
        <pc:spChg chg="add del">
          <ac:chgData name="Rofiat Muhammad" userId="dc290707746958cf" providerId="LiveId" clId="{90209DFF-2DD7-40EF-A77C-FFBC5ACCE5E7}" dt="2025-10-16T20:36:17.485" v="651" actId="478"/>
          <ac:spMkLst>
            <pc:docMk/>
            <pc:sldMk cId="0" sldId="261"/>
            <ac:spMk id="11" creationId="{00000000-0000-0000-0000-000000000000}"/>
          </ac:spMkLst>
        </pc:spChg>
        <pc:spChg chg="add del">
          <ac:chgData name="Rofiat Muhammad" userId="dc290707746958cf" providerId="LiveId" clId="{90209DFF-2DD7-40EF-A77C-FFBC5ACCE5E7}" dt="2025-10-16T20:36:17.485" v="651" actId="478"/>
          <ac:spMkLst>
            <pc:docMk/>
            <pc:sldMk cId="0" sldId="261"/>
            <ac:spMk id="12" creationId="{00000000-0000-0000-0000-000000000000}"/>
          </ac:spMkLst>
        </pc:spChg>
        <pc:spChg chg="add del mod">
          <ac:chgData name="Rofiat Muhammad" userId="dc290707746958cf" providerId="LiveId" clId="{90209DFF-2DD7-40EF-A77C-FFBC5ACCE5E7}" dt="2025-10-16T21:23:58.292" v="977" actId="14100"/>
          <ac:spMkLst>
            <pc:docMk/>
            <pc:sldMk cId="0" sldId="261"/>
            <ac:spMk id="14" creationId="{00000000-0000-0000-0000-000000000000}"/>
          </ac:spMkLst>
        </pc:spChg>
        <pc:spChg chg="add del mod">
          <ac:chgData name="Rofiat Muhammad" userId="dc290707746958cf" providerId="LiveId" clId="{90209DFF-2DD7-40EF-A77C-FFBC5ACCE5E7}" dt="2025-10-16T20:40:06.711" v="706" actId="478"/>
          <ac:spMkLst>
            <pc:docMk/>
            <pc:sldMk cId="0" sldId="261"/>
            <ac:spMk id="15" creationId="{00000000-0000-0000-0000-000000000000}"/>
          </ac:spMkLst>
        </pc:spChg>
        <pc:spChg chg="add del mod">
          <ac:chgData name="Rofiat Muhammad" userId="dc290707746958cf" providerId="LiveId" clId="{90209DFF-2DD7-40EF-A77C-FFBC5ACCE5E7}" dt="2025-10-16T20:39:14.577" v="697" actId="478"/>
          <ac:spMkLst>
            <pc:docMk/>
            <pc:sldMk cId="0" sldId="261"/>
            <ac:spMk id="16" creationId="{00000000-0000-0000-0000-000000000000}"/>
          </ac:spMkLst>
        </pc:spChg>
        <pc:spChg chg="add del mod">
          <ac:chgData name="Rofiat Muhammad" userId="dc290707746958cf" providerId="LiveId" clId="{90209DFF-2DD7-40EF-A77C-FFBC5ACCE5E7}" dt="2025-10-16T20:43:06.733" v="721" actId="478"/>
          <ac:spMkLst>
            <pc:docMk/>
            <pc:sldMk cId="0" sldId="261"/>
            <ac:spMk id="17" creationId="{E1C1A3AA-F9F3-C81A-0585-FC698C8CFF3F}"/>
          </ac:spMkLst>
        </pc:spChg>
        <pc:spChg chg="add">
          <ac:chgData name="Rofiat Muhammad" userId="dc290707746958cf" providerId="LiveId" clId="{90209DFF-2DD7-40EF-A77C-FFBC5ACCE5E7}" dt="2025-10-16T21:05:31.370" v="761"/>
          <ac:spMkLst>
            <pc:docMk/>
            <pc:sldMk cId="0" sldId="261"/>
            <ac:spMk id="19" creationId="{8DC4A4B4-DD02-C4D4-0A98-3551D3EC0B8C}"/>
          </ac:spMkLst>
        </pc:spChg>
        <pc:spChg chg="add">
          <ac:chgData name="Rofiat Muhammad" userId="dc290707746958cf" providerId="LiveId" clId="{90209DFF-2DD7-40EF-A77C-FFBC5ACCE5E7}" dt="2025-10-16T21:05:38.943" v="762"/>
          <ac:spMkLst>
            <pc:docMk/>
            <pc:sldMk cId="0" sldId="261"/>
            <ac:spMk id="20" creationId="{E8A8EB28-A20B-8AD5-A6B6-A429868BC109}"/>
          </ac:spMkLst>
        </pc:spChg>
        <pc:spChg chg="add mod">
          <ac:chgData name="Rofiat Muhammad" userId="dc290707746958cf" providerId="LiveId" clId="{90209DFF-2DD7-40EF-A77C-FFBC5ACCE5E7}" dt="2025-10-16T21:13:53.503" v="900" actId="1076"/>
          <ac:spMkLst>
            <pc:docMk/>
            <pc:sldMk cId="0" sldId="261"/>
            <ac:spMk id="21" creationId="{53EFDAC3-CE95-EF76-78CE-FA13DE0E3EF8}"/>
          </ac:spMkLst>
        </pc:spChg>
        <pc:spChg chg="add mod">
          <ac:chgData name="Rofiat Muhammad" userId="dc290707746958cf" providerId="LiveId" clId="{90209DFF-2DD7-40EF-A77C-FFBC5ACCE5E7}" dt="2025-10-16T21:06:13.003" v="767"/>
          <ac:spMkLst>
            <pc:docMk/>
            <pc:sldMk cId="0" sldId="261"/>
            <ac:spMk id="22" creationId="{F8D18541-6DCE-9B35-FF86-452A730BF0D3}"/>
          </ac:spMkLst>
        </pc:spChg>
        <pc:spChg chg="add">
          <ac:chgData name="Rofiat Muhammad" userId="dc290707746958cf" providerId="LiveId" clId="{90209DFF-2DD7-40EF-A77C-FFBC5ACCE5E7}" dt="2025-10-16T21:06:23.351" v="768"/>
          <ac:spMkLst>
            <pc:docMk/>
            <pc:sldMk cId="0" sldId="261"/>
            <ac:spMk id="23" creationId="{1445B144-688D-CFC0-8610-3EBA4756B9E2}"/>
          </ac:spMkLst>
        </pc:spChg>
        <pc:spChg chg="add">
          <ac:chgData name="Rofiat Muhammad" userId="dc290707746958cf" providerId="LiveId" clId="{90209DFF-2DD7-40EF-A77C-FFBC5ACCE5E7}" dt="2025-10-16T21:07:12.219" v="778"/>
          <ac:spMkLst>
            <pc:docMk/>
            <pc:sldMk cId="0" sldId="261"/>
            <ac:spMk id="24" creationId="{35E9D584-3FD0-3BFE-C9CA-A11F8E482939}"/>
          </ac:spMkLst>
        </pc:spChg>
        <pc:picChg chg="add del mod">
          <ac:chgData name="Rofiat Muhammad" userId="dc290707746958cf" providerId="LiveId" clId="{90209DFF-2DD7-40EF-A77C-FFBC5ACCE5E7}" dt="2025-10-16T20:39:54.132" v="704" actId="478"/>
          <ac:picMkLst>
            <pc:docMk/>
            <pc:sldMk cId="0" sldId="261"/>
            <ac:picMk id="4" creationId="{00000000-0000-0000-0000-000000000000}"/>
          </ac:picMkLst>
        </pc:picChg>
        <pc:picChg chg="add del">
          <ac:chgData name="Rofiat Muhammad" userId="dc290707746958cf" providerId="LiveId" clId="{90209DFF-2DD7-40EF-A77C-FFBC5ACCE5E7}" dt="2025-10-16T20:36:17.485" v="651" actId="478"/>
          <ac:picMkLst>
            <pc:docMk/>
            <pc:sldMk cId="0" sldId="261"/>
            <ac:picMk id="7" creationId="{00000000-0000-0000-0000-000000000000}"/>
          </ac:picMkLst>
        </pc:picChg>
        <pc:picChg chg="add del mod">
          <ac:chgData name="Rofiat Muhammad" userId="dc290707746958cf" providerId="LiveId" clId="{90209DFF-2DD7-40EF-A77C-FFBC5ACCE5E7}" dt="2025-10-16T20:40:08.411" v="707" actId="478"/>
          <ac:picMkLst>
            <pc:docMk/>
            <pc:sldMk cId="0" sldId="261"/>
            <ac:picMk id="10" creationId="{00000000-0000-0000-0000-000000000000}"/>
          </ac:picMkLst>
        </pc:picChg>
        <pc:picChg chg="add del">
          <ac:chgData name="Rofiat Muhammad" userId="dc290707746958cf" providerId="LiveId" clId="{90209DFF-2DD7-40EF-A77C-FFBC5ACCE5E7}" dt="2025-10-16T20:36:17.485" v="651" actId="478"/>
          <ac:picMkLst>
            <pc:docMk/>
            <pc:sldMk cId="0" sldId="261"/>
            <ac:picMk id="13" creationId="{00000000-0000-0000-0000-000000000000}"/>
          </ac:picMkLst>
        </pc:picChg>
        <pc:picChg chg="add mod ord modCrop">
          <ac:chgData name="Rofiat Muhammad" userId="dc290707746958cf" providerId="LiveId" clId="{90209DFF-2DD7-40EF-A77C-FFBC5ACCE5E7}" dt="2025-10-16T21:04:01.701" v="758" actId="732"/>
          <ac:picMkLst>
            <pc:docMk/>
            <pc:sldMk cId="0" sldId="261"/>
            <ac:picMk id="18" creationId="{DC5F69B2-CCE9-280D-5E88-0A39EB25A612}"/>
          </ac:picMkLst>
        </pc:picChg>
        <pc:picChg chg="mod">
          <ac:chgData name="Rofiat Muhammad" userId="dc290707746958cf" providerId="LiveId" clId="{90209DFF-2DD7-40EF-A77C-FFBC5ACCE5E7}" dt="2025-10-16T21:04:41.447" v="759" actId="1076"/>
          <ac:picMkLst>
            <pc:docMk/>
            <pc:sldMk cId="0" sldId="261"/>
            <ac:picMk id="25" creationId="{02224F9F-6A8A-5DCB-C432-79625D530C8E}"/>
          </ac:picMkLst>
        </pc:picChg>
      </pc:sldChg>
      <pc:sldChg chg="del">
        <pc:chgData name="Rofiat Muhammad" userId="dc290707746958cf" providerId="LiveId" clId="{90209DFF-2DD7-40EF-A77C-FFBC5ACCE5E7}" dt="2025-10-16T21:31:29.267" v="1058" actId="47"/>
        <pc:sldMkLst>
          <pc:docMk/>
          <pc:sldMk cId="0" sldId="262"/>
        </pc:sldMkLst>
      </pc:sldChg>
      <pc:sldChg chg="del">
        <pc:chgData name="Rofiat Muhammad" userId="dc290707746958cf" providerId="LiveId" clId="{90209DFF-2DD7-40EF-A77C-FFBC5ACCE5E7}" dt="2025-10-16T21:31:25.420" v="1057" actId="47"/>
        <pc:sldMkLst>
          <pc:docMk/>
          <pc:sldMk cId="2143040360" sldId="267"/>
        </pc:sldMkLst>
      </pc:sldChg>
      <pc:sldChg chg="delSp modSp mod">
        <pc:chgData name="Rofiat Muhammad" userId="dc290707746958cf" providerId="LiveId" clId="{90209DFF-2DD7-40EF-A77C-FFBC5ACCE5E7}" dt="2025-10-16T20:28:35.747" v="647" actId="14100"/>
        <pc:sldMkLst>
          <pc:docMk/>
          <pc:sldMk cId="0" sldId="269"/>
        </pc:sldMkLst>
        <pc:spChg chg="del mod">
          <ac:chgData name="Rofiat Muhammad" userId="dc290707746958cf" providerId="LiveId" clId="{90209DFF-2DD7-40EF-A77C-FFBC5ACCE5E7}" dt="2025-10-16T20:18:53.534" v="619" actId="478"/>
          <ac:spMkLst>
            <pc:docMk/>
            <pc:sldMk cId="0" sldId="269"/>
            <ac:spMk id="3" creationId="{00000000-0000-0000-0000-000000000000}"/>
          </ac:spMkLst>
        </pc:spChg>
        <pc:spChg chg="del">
          <ac:chgData name="Rofiat Muhammad" userId="dc290707746958cf" providerId="LiveId" clId="{90209DFF-2DD7-40EF-A77C-FFBC5ACCE5E7}" dt="2025-10-16T20:15:45.016" v="581" actId="478"/>
          <ac:spMkLst>
            <pc:docMk/>
            <pc:sldMk cId="0" sldId="269"/>
            <ac:spMk id="5" creationId="{00000000-0000-0000-0000-000000000000}"/>
          </ac:spMkLst>
        </pc:spChg>
        <pc:spChg chg="del">
          <ac:chgData name="Rofiat Muhammad" userId="dc290707746958cf" providerId="LiveId" clId="{90209DFF-2DD7-40EF-A77C-FFBC5ACCE5E7}" dt="2025-10-16T20:15:40.566" v="580" actId="478"/>
          <ac:spMkLst>
            <pc:docMk/>
            <pc:sldMk cId="0" sldId="269"/>
            <ac:spMk id="6" creationId="{00000000-0000-0000-0000-000000000000}"/>
          </ac:spMkLst>
        </pc:spChg>
        <pc:spChg chg="del mod">
          <ac:chgData name="Rofiat Muhammad" userId="dc290707746958cf" providerId="LiveId" clId="{90209DFF-2DD7-40EF-A77C-FFBC5ACCE5E7}" dt="2025-10-16T20:16:10.150" v="590" actId="478"/>
          <ac:spMkLst>
            <pc:docMk/>
            <pc:sldMk cId="0" sldId="269"/>
            <ac:spMk id="8" creationId="{00000000-0000-0000-0000-000000000000}"/>
          </ac:spMkLst>
        </pc:spChg>
        <pc:spChg chg="del mod">
          <ac:chgData name="Rofiat Muhammad" userId="dc290707746958cf" providerId="LiveId" clId="{90209DFF-2DD7-40EF-A77C-FFBC5ACCE5E7}" dt="2025-10-16T20:16:01.842" v="587" actId="478"/>
          <ac:spMkLst>
            <pc:docMk/>
            <pc:sldMk cId="0" sldId="269"/>
            <ac:spMk id="9" creationId="{00000000-0000-0000-0000-000000000000}"/>
          </ac:spMkLst>
        </pc:spChg>
        <pc:spChg chg="del">
          <ac:chgData name="Rofiat Muhammad" userId="dc290707746958cf" providerId="LiveId" clId="{90209DFF-2DD7-40EF-A77C-FFBC5ACCE5E7}" dt="2025-10-16T20:16:27.928" v="594" actId="478"/>
          <ac:spMkLst>
            <pc:docMk/>
            <pc:sldMk cId="0" sldId="269"/>
            <ac:spMk id="11" creationId="{00000000-0000-0000-0000-000000000000}"/>
          </ac:spMkLst>
        </pc:spChg>
        <pc:spChg chg="del">
          <ac:chgData name="Rofiat Muhammad" userId="dc290707746958cf" providerId="LiveId" clId="{90209DFF-2DD7-40EF-A77C-FFBC5ACCE5E7}" dt="2025-10-16T20:16:15.628" v="591" actId="478"/>
          <ac:spMkLst>
            <pc:docMk/>
            <pc:sldMk cId="0" sldId="269"/>
            <ac:spMk id="12" creationId="{00000000-0000-0000-0000-000000000000}"/>
          </ac:spMkLst>
        </pc:spChg>
        <pc:spChg chg="del">
          <ac:chgData name="Rofiat Muhammad" userId="dc290707746958cf" providerId="LiveId" clId="{90209DFF-2DD7-40EF-A77C-FFBC5ACCE5E7}" dt="2025-10-16T20:16:19.936" v="592" actId="478"/>
          <ac:spMkLst>
            <pc:docMk/>
            <pc:sldMk cId="0" sldId="269"/>
            <ac:spMk id="14" creationId="{00000000-0000-0000-0000-000000000000}"/>
          </ac:spMkLst>
        </pc:spChg>
        <pc:spChg chg="del">
          <ac:chgData name="Rofiat Muhammad" userId="dc290707746958cf" providerId="LiveId" clId="{90209DFF-2DD7-40EF-A77C-FFBC5ACCE5E7}" dt="2025-10-16T20:16:23.154" v="593" actId="478"/>
          <ac:spMkLst>
            <pc:docMk/>
            <pc:sldMk cId="0" sldId="269"/>
            <ac:spMk id="15" creationId="{00000000-0000-0000-0000-000000000000}"/>
          </ac:spMkLst>
        </pc:spChg>
        <pc:picChg chg="del">
          <ac:chgData name="Rofiat Muhammad" userId="dc290707746958cf" providerId="LiveId" clId="{90209DFF-2DD7-40EF-A77C-FFBC5ACCE5E7}" dt="2025-10-16T20:15:48.535" v="582" actId="478"/>
          <ac:picMkLst>
            <pc:docMk/>
            <pc:sldMk cId="0" sldId="269"/>
            <ac:picMk id="4" creationId="{00000000-0000-0000-0000-000000000000}"/>
          </ac:picMkLst>
        </pc:picChg>
        <pc:picChg chg="del">
          <ac:chgData name="Rofiat Muhammad" userId="dc290707746958cf" providerId="LiveId" clId="{90209DFF-2DD7-40EF-A77C-FFBC5ACCE5E7}" dt="2025-10-16T20:15:51.987" v="583" actId="478"/>
          <ac:picMkLst>
            <pc:docMk/>
            <pc:sldMk cId="0" sldId="269"/>
            <ac:picMk id="7" creationId="{00000000-0000-0000-0000-000000000000}"/>
          </ac:picMkLst>
        </pc:picChg>
        <pc:picChg chg="del">
          <ac:chgData name="Rofiat Muhammad" userId="dc290707746958cf" providerId="LiveId" clId="{90209DFF-2DD7-40EF-A77C-FFBC5ACCE5E7}" dt="2025-10-16T20:15:54.134" v="584" actId="478"/>
          <ac:picMkLst>
            <pc:docMk/>
            <pc:sldMk cId="0" sldId="269"/>
            <ac:picMk id="10" creationId="{00000000-0000-0000-0000-000000000000}"/>
          </ac:picMkLst>
        </pc:picChg>
        <pc:picChg chg="del">
          <ac:chgData name="Rofiat Muhammad" userId="dc290707746958cf" providerId="LiveId" clId="{90209DFF-2DD7-40EF-A77C-FFBC5ACCE5E7}" dt="2025-10-16T20:15:56.540" v="585" actId="478"/>
          <ac:picMkLst>
            <pc:docMk/>
            <pc:sldMk cId="0" sldId="269"/>
            <ac:picMk id="13" creationId="{00000000-0000-0000-0000-000000000000}"/>
          </ac:picMkLst>
        </pc:picChg>
        <pc:picChg chg="mod">
          <ac:chgData name="Rofiat Muhammad" userId="dc290707746958cf" providerId="LiveId" clId="{90209DFF-2DD7-40EF-A77C-FFBC5ACCE5E7}" dt="2025-10-16T20:28:35.747" v="647" actId="14100"/>
          <ac:picMkLst>
            <pc:docMk/>
            <pc:sldMk cId="0" sldId="269"/>
            <ac:picMk id="19" creationId="{BC79EE4D-66CF-DBD0-B5D3-3EF9752C1310}"/>
          </ac:picMkLst>
        </pc:picChg>
      </pc:sldChg>
      <pc:sldChg chg="delSp modSp mod">
        <pc:chgData name="Rofiat Muhammad" userId="dc290707746958cf" providerId="LiveId" clId="{90209DFF-2DD7-40EF-A77C-FFBC5ACCE5E7}" dt="2025-10-16T18:09:11.892" v="572" actId="14100"/>
        <pc:sldMkLst>
          <pc:docMk/>
          <pc:sldMk cId="2968523966" sldId="270"/>
        </pc:sldMkLst>
        <pc:spChg chg="mod">
          <ac:chgData name="Rofiat Muhammad" userId="dc290707746958cf" providerId="LiveId" clId="{90209DFF-2DD7-40EF-A77C-FFBC5ACCE5E7}" dt="2025-10-16T18:08:44.149" v="568" actId="1076"/>
          <ac:spMkLst>
            <pc:docMk/>
            <pc:sldMk cId="2968523966" sldId="270"/>
            <ac:spMk id="3" creationId="{6E76DEE3-1FB8-B1C2-245B-5CB8FF98CDF8}"/>
          </ac:spMkLst>
        </pc:spChg>
        <pc:spChg chg="mod ord">
          <ac:chgData name="Rofiat Muhammad" userId="dc290707746958cf" providerId="LiveId" clId="{90209DFF-2DD7-40EF-A77C-FFBC5ACCE5E7}" dt="2025-10-16T18:08:39.478" v="567" actId="14100"/>
          <ac:spMkLst>
            <pc:docMk/>
            <pc:sldMk cId="2968523966" sldId="270"/>
            <ac:spMk id="4" creationId="{91ACE2FA-EC67-25A5-525D-3F885C18B7A3}"/>
          </ac:spMkLst>
        </pc:spChg>
        <pc:spChg chg="mod">
          <ac:chgData name="Rofiat Muhammad" userId="dc290707746958cf" providerId="LiveId" clId="{90209DFF-2DD7-40EF-A77C-FFBC5ACCE5E7}" dt="2025-10-16T18:09:11.892" v="572" actId="14100"/>
          <ac:spMkLst>
            <pc:docMk/>
            <pc:sldMk cId="2968523966" sldId="270"/>
            <ac:spMk id="5" creationId="{6CFAC5B3-10B3-7600-57A4-E478D14891A6}"/>
          </ac:spMkLst>
        </pc:spChg>
        <pc:spChg chg="del">
          <ac:chgData name="Rofiat Muhammad" userId="dc290707746958cf" providerId="LiveId" clId="{90209DFF-2DD7-40EF-A77C-FFBC5ACCE5E7}" dt="2025-10-16T17:56:30.265" v="346" actId="478"/>
          <ac:spMkLst>
            <pc:docMk/>
            <pc:sldMk cId="2968523966" sldId="270"/>
            <ac:spMk id="6" creationId="{789FD2A0-2EFB-52C2-6D11-83B8ED333014}"/>
          </ac:spMkLst>
        </pc:spChg>
        <pc:spChg chg="del">
          <ac:chgData name="Rofiat Muhammad" userId="dc290707746958cf" providerId="LiveId" clId="{90209DFF-2DD7-40EF-A77C-FFBC5ACCE5E7}" dt="2025-10-16T17:56:32.227" v="347" actId="478"/>
          <ac:spMkLst>
            <pc:docMk/>
            <pc:sldMk cId="2968523966" sldId="270"/>
            <ac:spMk id="10" creationId="{567AC176-6BF9-9770-39EF-FCE1A8C915A4}"/>
          </ac:spMkLst>
        </pc:spChg>
        <pc:spChg chg="ord">
          <ac:chgData name="Rofiat Muhammad" userId="dc290707746958cf" providerId="LiveId" clId="{90209DFF-2DD7-40EF-A77C-FFBC5ACCE5E7}" dt="2025-10-16T18:07:39.173" v="557" actId="167"/>
          <ac:spMkLst>
            <pc:docMk/>
            <pc:sldMk cId="2968523966" sldId="270"/>
            <ac:spMk id="13" creationId="{2C5182A9-637A-5D47-9F61-4AF8D72DB55D}"/>
          </ac:spMkLst>
        </pc:spChg>
        <pc:picChg chg="mod modCrop">
          <ac:chgData name="Rofiat Muhammad" userId="dc290707746958cf" providerId="LiveId" clId="{90209DFF-2DD7-40EF-A77C-FFBC5ACCE5E7}" dt="2025-10-16T17:58:40.562" v="365" actId="14100"/>
          <ac:picMkLst>
            <pc:docMk/>
            <pc:sldMk cId="2968523966" sldId="270"/>
            <ac:picMk id="2" creationId="{35FF8540-6A69-921B-814A-C53DCA471D5A}"/>
          </ac:picMkLst>
        </pc:picChg>
      </pc:sldChg>
      <pc:sldChg chg="addSp delSp modSp mod">
        <pc:chgData name="Rofiat Muhammad" userId="dc290707746958cf" providerId="LiveId" clId="{90209DFF-2DD7-40EF-A77C-FFBC5ACCE5E7}" dt="2025-10-16T21:37:58.060" v="1112" actId="1076"/>
        <pc:sldMkLst>
          <pc:docMk/>
          <pc:sldMk cId="0" sldId="271"/>
        </pc:sldMkLst>
        <pc:spChg chg="del">
          <ac:chgData name="Rofiat Muhammad" userId="dc290707746958cf" providerId="LiveId" clId="{90209DFF-2DD7-40EF-A77C-FFBC5ACCE5E7}" dt="2025-10-16T21:34:28.893" v="1066" actId="478"/>
          <ac:spMkLst>
            <pc:docMk/>
            <pc:sldMk cId="0" sldId="271"/>
            <ac:spMk id="3" creationId="{00000000-0000-0000-0000-000000000000}"/>
          </ac:spMkLst>
        </pc:spChg>
        <pc:spChg chg="del">
          <ac:chgData name="Rofiat Muhammad" userId="dc290707746958cf" providerId="LiveId" clId="{90209DFF-2DD7-40EF-A77C-FFBC5ACCE5E7}" dt="2025-10-16T21:34:32.146" v="1067" actId="478"/>
          <ac:spMkLst>
            <pc:docMk/>
            <pc:sldMk cId="0" sldId="271"/>
            <ac:spMk id="4" creationId="{00000000-0000-0000-0000-000000000000}"/>
          </ac:spMkLst>
        </pc:spChg>
        <pc:spChg chg="add del">
          <ac:chgData name="Rofiat Muhammad" userId="dc290707746958cf" providerId="LiveId" clId="{90209DFF-2DD7-40EF-A77C-FFBC5ACCE5E7}" dt="2025-10-16T21:34:44.093" v="1072" actId="478"/>
          <ac:spMkLst>
            <pc:docMk/>
            <pc:sldMk cId="0" sldId="271"/>
            <ac:spMk id="5" creationId="{00000000-0000-0000-0000-000000000000}"/>
          </ac:spMkLst>
        </pc:spChg>
        <pc:spChg chg="add mod">
          <ac:chgData name="Rofiat Muhammad" userId="dc290707746958cf" providerId="LiveId" clId="{90209DFF-2DD7-40EF-A77C-FFBC5ACCE5E7}" dt="2025-10-16T21:37:43.955" v="1110" actId="14100"/>
          <ac:spMkLst>
            <pc:docMk/>
            <pc:sldMk cId="0" sldId="271"/>
            <ac:spMk id="6" creationId="{D2CCC8E4-1010-F77E-F7AC-371FD3A4A1FD}"/>
          </ac:spMkLst>
        </pc:spChg>
        <pc:spChg chg="add mod">
          <ac:chgData name="Rofiat Muhammad" userId="dc290707746958cf" providerId="LiveId" clId="{90209DFF-2DD7-40EF-A77C-FFBC5ACCE5E7}" dt="2025-10-16T21:37:58.060" v="1112" actId="1076"/>
          <ac:spMkLst>
            <pc:docMk/>
            <pc:sldMk cId="0" sldId="271"/>
            <ac:spMk id="7" creationId="{6C5D0833-BC68-8E94-B884-CCEC9CBC95C9}"/>
          </ac:spMkLst>
        </pc:spChg>
        <pc:picChg chg="mod">
          <ac:chgData name="Rofiat Muhammad" userId="dc290707746958cf" providerId="LiveId" clId="{90209DFF-2DD7-40EF-A77C-FFBC5ACCE5E7}" dt="2025-10-16T21:33:57.061" v="1063" actId="14100"/>
          <ac:picMkLst>
            <pc:docMk/>
            <pc:sldMk cId="0" sldId="271"/>
            <ac:picMk id="2" creationId="{00000000-0000-0000-0000-000000000000}"/>
          </ac:picMkLst>
        </pc:picChg>
      </pc:sldChg>
      <pc:sldChg chg="delSp modSp add mod">
        <pc:chgData name="Rofiat Muhammad" userId="dc290707746958cf" providerId="LiveId" clId="{90209DFF-2DD7-40EF-A77C-FFBC5ACCE5E7}" dt="2025-10-16T21:28:02.072" v="992" actId="123"/>
        <pc:sldMkLst>
          <pc:docMk/>
          <pc:sldMk cId="603866735" sldId="272"/>
        </pc:sldMkLst>
        <pc:spChg chg="del">
          <ac:chgData name="Rofiat Muhammad" userId="dc290707746958cf" providerId="LiveId" clId="{90209DFF-2DD7-40EF-A77C-FFBC5ACCE5E7}" dt="2025-10-16T21:14:45.727" v="904" actId="478"/>
          <ac:spMkLst>
            <pc:docMk/>
            <pc:sldMk cId="603866735" sldId="272"/>
            <ac:spMk id="3" creationId="{B46AA735-A625-43AF-6959-8488F5F3C7B9}"/>
          </ac:spMkLst>
        </pc:spChg>
        <pc:spChg chg="mod">
          <ac:chgData name="Rofiat Muhammad" userId="dc290707746958cf" providerId="LiveId" clId="{90209DFF-2DD7-40EF-A77C-FFBC5ACCE5E7}" dt="2025-10-16T21:28:02.072" v="992" actId="123"/>
          <ac:spMkLst>
            <pc:docMk/>
            <pc:sldMk cId="603866735" sldId="272"/>
            <ac:spMk id="14" creationId="{77A3EAF1-BCDA-0B06-9238-9BAC12B6DF01}"/>
          </ac:spMkLst>
        </pc:spChg>
        <pc:spChg chg="mod">
          <ac:chgData name="Rofiat Muhammad" userId="dc290707746958cf" providerId="LiveId" clId="{90209DFF-2DD7-40EF-A77C-FFBC5ACCE5E7}" dt="2025-10-16T21:27:53.155" v="990" actId="123"/>
          <ac:spMkLst>
            <pc:docMk/>
            <pc:sldMk cId="603866735" sldId="272"/>
            <ac:spMk id="21" creationId="{A0717619-C80C-8AE7-5B17-D47E1A371391}"/>
          </ac:spMkLst>
        </pc:spChg>
        <pc:picChg chg="mod">
          <ac:chgData name="Rofiat Muhammad" userId="dc290707746958cf" providerId="LiveId" clId="{90209DFF-2DD7-40EF-A77C-FFBC5ACCE5E7}" dt="2025-10-16T21:16:41.335" v="935" actId="14100"/>
          <ac:picMkLst>
            <pc:docMk/>
            <pc:sldMk cId="603866735" sldId="272"/>
            <ac:picMk id="25" creationId="{3D0BDCE8-0D04-735D-3FDA-DC7FB28AA271}"/>
          </ac:picMkLst>
        </pc:picChg>
      </pc:sldChg>
      <pc:sldChg chg="delSp modSp add mod">
        <pc:chgData name="Rofiat Muhammad" userId="dc290707746958cf" providerId="LiveId" clId="{90209DFF-2DD7-40EF-A77C-FFBC5ACCE5E7}" dt="2025-10-16T21:31:04.364" v="1056" actId="1076"/>
        <pc:sldMkLst>
          <pc:docMk/>
          <pc:sldMk cId="3668820147" sldId="273"/>
        </pc:sldMkLst>
        <pc:spChg chg="del">
          <ac:chgData name="Rofiat Muhammad" userId="dc290707746958cf" providerId="LiveId" clId="{90209DFF-2DD7-40EF-A77C-FFBC5ACCE5E7}" dt="2025-10-16T21:26:44.100" v="981" actId="478"/>
          <ac:spMkLst>
            <pc:docMk/>
            <pc:sldMk cId="3668820147" sldId="273"/>
            <ac:spMk id="14" creationId="{B3073BFB-27B7-630F-51B4-496BF2606D03}"/>
          </ac:spMkLst>
        </pc:spChg>
        <pc:spChg chg="mod">
          <ac:chgData name="Rofiat Muhammad" userId="dc290707746958cf" providerId="LiveId" clId="{90209DFF-2DD7-40EF-A77C-FFBC5ACCE5E7}" dt="2025-10-16T21:31:04.364" v="1056" actId="1076"/>
          <ac:spMkLst>
            <pc:docMk/>
            <pc:sldMk cId="3668820147" sldId="273"/>
            <ac:spMk id="21" creationId="{02836841-59A2-F06F-38B1-5E78D8768E5F}"/>
          </ac:spMkLst>
        </pc:spChg>
      </pc:sldChg>
    </pc:docChg>
  </pc:docChgLst>
  <pc:docChgLst>
    <pc:chgData name="Rofiat Muhammad" userId="dc290707746958cf" providerId="LiveId" clId="{7571D0DB-1797-4130-BCC8-0AB366B4B17E}"/>
    <pc:docChg chg="undo redo custSel modSld">
      <pc:chgData name="Rofiat Muhammad" userId="dc290707746958cf" providerId="LiveId" clId="{7571D0DB-1797-4130-BCC8-0AB366B4B17E}" dt="2025-05-01T16:01:40.617" v="481" actId="20577"/>
      <pc:docMkLst>
        <pc:docMk/>
      </pc:docMkLst>
      <pc:sldChg chg="modSp mod">
        <pc:chgData name="Rofiat Muhammad" userId="dc290707746958cf" providerId="LiveId" clId="{7571D0DB-1797-4130-BCC8-0AB366B4B17E}" dt="2025-05-01T13:54:39.905" v="35" actId="120"/>
        <pc:sldMkLst>
          <pc:docMk/>
          <pc:sldMk cId="0" sldId="256"/>
        </pc:sldMkLst>
      </pc:sldChg>
      <pc:sldChg chg="delSp modSp mod">
        <pc:chgData name="Rofiat Muhammad" userId="dc290707746958cf" providerId="LiveId" clId="{7571D0DB-1797-4130-BCC8-0AB366B4B17E}" dt="2025-05-01T14:14:54.920" v="291" actId="20577"/>
        <pc:sldMkLst>
          <pc:docMk/>
          <pc:sldMk cId="0" sldId="257"/>
        </pc:sldMkLst>
      </pc:sldChg>
      <pc:sldChg chg="modSp mod">
        <pc:chgData name="Rofiat Muhammad" userId="dc290707746958cf" providerId="LiveId" clId="{7571D0DB-1797-4130-BCC8-0AB366B4B17E}" dt="2025-05-01T14:29:51.677" v="438" actId="20577"/>
        <pc:sldMkLst>
          <pc:docMk/>
          <pc:sldMk cId="0" sldId="258"/>
        </pc:sldMkLst>
      </pc:sldChg>
      <pc:sldChg chg="modSp mod">
        <pc:chgData name="Rofiat Muhammad" userId="dc290707746958cf" providerId="LiveId" clId="{7571D0DB-1797-4130-BCC8-0AB366B4B17E}" dt="2025-05-01T16:01:40.617" v="481" actId="20577"/>
        <pc:sldMkLst>
          <pc:docMk/>
          <pc:sldMk cId="0" sldId="259"/>
        </pc:sldMkLst>
      </pc:sldChg>
      <pc:sldChg chg="modSp mod">
        <pc:chgData name="Rofiat Muhammad" userId="dc290707746958cf" providerId="LiveId" clId="{7571D0DB-1797-4130-BCC8-0AB366B4B17E}" dt="2025-05-01T15:47:21.281" v="457" actId="12788"/>
        <pc:sldMkLst>
          <pc:docMk/>
          <pc:sldMk cId="0" sldId="260"/>
        </pc:sldMkLst>
      </pc:sldChg>
      <pc:sldChg chg="modSp mod">
        <pc:chgData name="Rofiat Muhammad" userId="dc290707746958cf" providerId="LiveId" clId="{7571D0DB-1797-4130-BCC8-0AB366B4B17E}" dt="2025-05-01T14:32:07.047" v="452" actId="1036"/>
        <pc:sldMkLst>
          <pc:docMk/>
          <pc:sldMk cId="0" sldId="261"/>
        </pc:sldMkLst>
      </pc:sldChg>
      <pc:sldChg chg="modSp mod">
        <pc:chgData name="Rofiat Muhammad" userId="dc290707746958cf" providerId="LiveId" clId="{7571D0DB-1797-4130-BCC8-0AB366B4B17E}" dt="2025-05-01T14:32:57.212" v="455" actId="1037"/>
        <pc:sldMkLst>
          <pc:docMk/>
          <pc:sldMk cId="2143040360" sldId="267"/>
        </pc:sldMkLst>
      </pc:sldChg>
      <pc:sldChg chg="modSp mod">
        <pc:chgData name="Rofiat Muhammad" userId="dc290707746958cf" providerId="LiveId" clId="{7571D0DB-1797-4130-BCC8-0AB366B4B17E}" dt="2025-05-01T16:00:23.631" v="466" actId="20577"/>
        <pc:sldMkLst>
          <pc:docMk/>
          <pc:sldMk cId="0" sldId="269"/>
        </pc:sldMkLst>
      </pc:sldChg>
      <pc:sldChg chg="modSp mod">
        <pc:chgData name="Rofiat Muhammad" userId="dc290707746958cf" providerId="LiveId" clId="{7571D0DB-1797-4130-BCC8-0AB366B4B17E}" dt="2025-05-01T16:01:16.279" v="469" actId="20577"/>
        <pc:sldMkLst>
          <pc:docMk/>
          <pc:sldMk cId="0" sldId="271"/>
        </pc:sldMkLst>
      </pc:sldChg>
    </pc:docChg>
  </pc:docChgLst>
</pc:chgInfo>
</file>

<file path=ppt/media/image1.png>
</file>

<file path=ppt/media/image10.png>
</file>

<file path=ppt/media/image1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8194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ABA2C-6A32-7585-A8C2-1D30BD0C4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9E263B-D136-24B1-335A-5801F1814D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703F1F-B9CB-8DB5-BEF9-56C06C1F0C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4AE58D-531E-0E3E-B783-C8F73ED075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85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3BF509-CB25-6C5F-AB01-64E1D287D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C7EE96-5DC5-1DC3-DAE6-A53498B440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46AF40-6540-E491-79B3-7449D62CBA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7D74A5-2ED7-F57C-7C0A-CB91AB15EE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410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A5C6D-057E-3D3F-4452-BF56E7C1F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C028A3-B02E-40C8-E161-70831AB7A7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276EBE-350B-94C0-C52A-CAB95644AE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DF30A-E5D4-E96F-B556-4CE0847362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388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kaggle.com/datasets/shantanugarg274/sales-dataset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A878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6324124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05933" y="1795525"/>
            <a:ext cx="788883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5000" dirty="0">
                <a:solidFill>
                  <a:srgbClr val="1F1E1E"/>
                </a:solidFill>
                <a:latin typeface="Raleway ExtraBold" pitchFamily="2" charset="0"/>
                <a:ea typeface="Red Hat Text" pitchFamily="34" charset="-122"/>
                <a:cs typeface="Red Hat Text" pitchFamily="34" charset="-120"/>
              </a:rPr>
              <a:t>Stage_Zero </a:t>
            </a:r>
          </a:p>
          <a:p>
            <a:pPr marL="0" indent="0">
              <a:lnSpc>
                <a:spcPts val="5500"/>
              </a:lnSpc>
              <a:buNone/>
            </a:pPr>
            <a:r>
              <a:rPr lang="en-US" sz="5000" dirty="0">
                <a:solidFill>
                  <a:srgbClr val="1F1E1E"/>
                </a:solidFill>
                <a:latin typeface="Raleway ExtraBold" pitchFamily="2" charset="0"/>
                <a:ea typeface="Red Hat Text" pitchFamily="34" charset="-122"/>
                <a:cs typeface="Red Hat Text" pitchFamily="34" charset="-120"/>
              </a:rPr>
              <a:t>Sales Analysis Project </a:t>
            </a:r>
            <a:endParaRPr lang="en-US" sz="5000" dirty="0">
              <a:latin typeface="Raleway ExtraBold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562660" y="4710529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latin typeface="Raleway Medium" pitchFamily="2" charset="0"/>
              </a:rPr>
              <a:t>By Rofiat Muhammad | Data Analyst</a:t>
            </a:r>
          </a:p>
          <a:p>
            <a:pPr marL="0" indent="0" algn="l">
              <a:lnSpc>
                <a:spcPts val="3000"/>
              </a:lnSpc>
              <a:buNone/>
            </a:pPr>
            <a:endParaRPr lang="en-US" sz="2400" b="1" dirty="0">
              <a:latin typeface="Raleway Medium" pitchFamily="2" charset="0"/>
            </a:endParaRPr>
          </a:p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latin typeface="Raleway Medium" pitchFamily="2" charset="0"/>
              </a:rPr>
              <a:t>Date: 10</a:t>
            </a:r>
            <a:r>
              <a:rPr lang="en-US" sz="2400" b="1" baseline="30000" dirty="0">
                <a:latin typeface="Raleway Medium" pitchFamily="2" charset="0"/>
              </a:rPr>
              <a:t>th</a:t>
            </a:r>
            <a:r>
              <a:rPr lang="en-US" sz="2400" b="1" dirty="0">
                <a:latin typeface="Raleway Medium" pitchFamily="2" charset="0"/>
              </a:rPr>
              <a:t> of October 2025.</a:t>
            </a:r>
          </a:p>
        </p:txBody>
      </p:sp>
      <p:sp>
        <p:nvSpPr>
          <p:cNvPr id="6" name="Shape 3"/>
          <p:cNvSpPr/>
          <p:nvPr/>
        </p:nvSpPr>
        <p:spPr>
          <a:xfrm>
            <a:off x="6324124" y="619398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E88430-9B3D-6F4F-44FF-25B28C8A9A76}"/>
              </a:ext>
            </a:extLst>
          </p:cNvPr>
          <p:cNvSpPr/>
          <p:nvPr/>
        </p:nvSpPr>
        <p:spPr>
          <a:xfrm>
            <a:off x="12554175" y="7637930"/>
            <a:ext cx="1968649" cy="505609"/>
          </a:xfrm>
          <a:prstGeom prst="round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B339963-4264-53C8-9258-449A8E9DA8BB}"/>
              </a:ext>
            </a:extLst>
          </p:cNvPr>
          <p:cNvGrpSpPr/>
          <p:nvPr/>
        </p:nvGrpSpPr>
        <p:grpSpPr>
          <a:xfrm>
            <a:off x="11214856" y="7370362"/>
            <a:ext cx="3070988" cy="505985"/>
            <a:chOff x="6262583" y="7117370"/>
            <a:chExt cx="3070988" cy="505985"/>
          </a:xfrm>
        </p:grpSpPr>
        <p:sp>
          <p:nvSpPr>
            <p:cNvPr id="8" name="Text 4"/>
            <p:cNvSpPr/>
            <p:nvPr/>
          </p:nvSpPr>
          <p:spPr>
            <a:xfrm>
              <a:off x="6812385" y="7161011"/>
              <a:ext cx="2521186" cy="33260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250"/>
                </a:lnSpc>
                <a:buNone/>
              </a:pPr>
              <a:r>
                <a:rPr lang="en-US" sz="2350" b="1" dirty="0">
                  <a:solidFill>
                    <a:srgbClr val="3B3535"/>
                  </a:solidFill>
                  <a:latin typeface="Roboto Bold" pitchFamily="34" charset="0"/>
                  <a:ea typeface="Roboto Bold" pitchFamily="34" charset="-122"/>
                  <a:cs typeface="Roboto Bold" pitchFamily="34" charset="-120"/>
                </a:rPr>
                <a:t>Rofiat Muhammad</a:t>
              </a:r>
              <a:endParaRPr lang="en-US" sz="2350" dirty="0"/>
            </a:p>
          </p:txBody>
        </p:sp>
        <p:pic>
          <p:nvPicPr>
            <p:cNvPr id="15" name="Picture 14" descr="A blue circle with white letters on it&#10;&#10;AI-generated content may be incorrect.">
              <a:extLst>
                <a:ext uri="{FF2B5EF4-FFF2-40B4-BE49-F238E27FC236}">
                  <a16:creationId xmlns:a16="http://schemas.microsoft.com/office/drawing/2014/main" id="{BF0748B5-DD28-641F-80F6-B13D2BEB85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62583" y="7117370"/>
              <a:ext cx="505985" cy="505985"/>
            </a:xfrm>
            <a:prstGeom prst="rect">
              <a:avLst/>
            </a:prstGeom>
          </p:spPr>
        </p:pic>
      </p:grpSp>
      <p:sp>
        <p:nvSpPr>
          <p:cNvPr id="13" name="AutoShape 2" descr="Linkedin logo png, Linkedin icon transparent png 18930480 PNG">
            <a:extLst>
              <a:ext uri="{FF2B5EF4-FFF2-40B4-BE49-F238E27FC236}">
                <a16:creationId xmlns:a16="http://schemas.microsoft.com/office/drawing/2014/main" id="{E09BB6B7-8547-850F-5B22-46E8571287D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959810" y="0"/>
            <a:ext cx="5670590" cy="8229600"/>
          </a:xfrm>
          <a:prstGeom prst="rect">
            <a:avLst/>
          </a:prstGeom>
        </p:spPr>
      </p:pic>
      <p:sp>
        <p:nvSpPr>
          <p:cNvPr id="6" name="Text 7">
            <a:extLst>
              <a:ext uri="{FF2B5EF4-FFF2-40B4-BE49-F238E27FC236}">
                <a16:creationId xmlns:a16="http://schemas.microsoft.com/office/drawing/2014/main" id="{D2CCC8E4-1010-F77E-F7AC-371FD3A4A1FD}"/>
              </a:ext>
            </a:extLst>
          </p:cNvPr>
          <p:cNvSpPr/>
          <p:nvPr/>
        </p:nvSpPr>
        <p:spPr>
          <a:xfrm>
            <a:off x="240778" y="4700457"/>
            <a:ext cx="8286996" cy="2376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200" b="1" dirty="0">
                <a:latin typeface="Raleway Medium" pitchFamily="2" charset="0"/>
                <a:ea typeface="Red Hat Text" pitchFamily="34" charset="-122"/>
                <a:cs typeface="Quire Sans" panose="020B0502040204020203" pitchFamily="34" charset="0"/>
              </a:rPr>
              <a:t>Future Work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Quire Sans" panose="020B0502040204020203" pitchFamily="34" charset="0"/>
              </a:rPr>
              <a:t>Collect more recent or complete data for 2025 onward.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Quire Sans" panose="020B0502040204020203" pitchFamily="34" charset="0"/>
              </a:rPr>
              <a:t>Use of Power BI for advanced visualizations in later stages.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Quire Sans" panose="020B0502040204020203" pitchFamily="34" charset="0"/>
              </a:rPr>
              <a:t>Perform predictive analysis to forecast future sales trends.</a:t>
            </a:r>
            <a:endParaRPr lang="en-US" sz="2200" dirty="0">
              <a:latin typeface="Raleway Medium" pitchFamily="2" charset="0"/>
              <a:cs typeface="Quire Sans" panose="020B0502040204020203" pitchFamily="34" charset="0"/>
            </a:endParaRP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6C5D0833-BC68-8E94-B884-CCEC9CBC95C9}"/>
              </a:ext>
            </a:extLst>
          </p:cNvPr>
          <p:cNvSpPr/>
          <p:nvPr/>
        </p:nvSpPr>
        <p:spPr>
          <a:xfrm>
            <a:off x="240778" y="1152940"/>
            <a:ext cx="8286996" cy="2874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200" b="1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Limitations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The dataset covers only six states, which may not represent all markets.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Data on marketing spend or customer behavior is missing, which limits deeper insight into the causes of sales changes.</a:t>
            </a:r>
            <a:endParaRPr lang="en-US" sz="2200" dirty="0">
              <a:latin typeface="Raleway Medium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A878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b="17150"/>
          <a:stretch>
            <a:fillRect/>
          </a:stretch>
        </p:blipFill>
        <p:spPr>
          <a:xfrm>
            <a:off x="334153" y="705678"/>
            <a:ext cx="6144049" cy="68182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2682" y="709203"/>
            <a:ext cx="7468553" cy="8911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latin typeface="Raleway ExtraBold" pitchFamily="2" charset="0"/>
                <a:ea typeface="Red Hat Text" pitchFamily="34" charset="-122"/>
                <a:cs typeface="Red Hat Text" pitchFamily="34" charset="-120"/>
              </a:rPr>
              <a:t>Dataset Overview</a:t>
            </a:r>
            <a:endParaRPr lang="en-US" sz="4400" dirty="0">
              <a:latin typeface="Raleway ExtraBold" pitchFamily="2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802AE8A-9871-5C8B-1938-4857FF8D3967}"/>
              </a:ext>
            </a:extLst>
          </p:cNvPr>
          <p:cNvGrpSpPr/>
          <p:nvPr/>
        </p:nvGrpSpPr>
        <p:grpSpPr>
          <a:xfrm>
            <a:off x="6627011" y="6002033"/>
            <a:ext cx="7468553" cy="1000228"/>
            <a:chOff x="6448109" y="6002033"/>
            <a:chExt cx="7468553" cy="1000228"/>
          </a:xfrm>
        </p:grpSpPr>
        <p:sp>
          <p:nvSpPr>
            <p:cNvPr id="10" name="Shape 7"/>
            <p:cNvSpPr/>
            <p:nvPr/>
          </p:nvSpPr>
          <p:spPr>
            <a:xfrm>
              <a:off x="6448109" y="6046460"/>
              <a:ext cx="7468553" cy="955801"/>
            </a:xfrm>
            <a:prstGeom prst="roundRect">
              <a:avLst>
                <a:gd name="adj" fmla="val 2646"/>
              </a:avLst>
            </a:prstGeom>
            <a:solidFill>
              <a:srgbClr val="F3E8E8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 9"/>
            <p:cNvSpPr/>
            <p:nvPr/>
          </p:nvSpPr>
          <p:spPr>
            <a:xfrm>
              <a:off x="6448109" y="6002033"/>
              <a:ext cx="6989921" cy="38302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000"/>
                </a:lnSpc>
                <a:buNone/>
              </a:pPr>
              <a:r>
                <a:rPr lang="en-US" b="0" dirty="0">
                  <a:effectLst/>
                  <a:latin typeface="Raleway Medium" pitchFamily="2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Link:</a:t>
              </a:r>
            </a:p>
            <a:p>
              <a:pPr marL="0" indent="0" algn="l">
                <a:lnSpc>
                  <a:spcPts val="3000"/>
                </a:lnSpc>
                <a:buNone/>
              </a:pPr>
              <a:r>
                <a:rPr lang="en-US" b="0" i="1" dirty="0">
                  <a:solidFill>
                    <a:srgbClr val="000099"/>
                  </a:solidFill>
                  <a:effectLst/>
                  <a:latin typeface="Raleway Medium" pitchFamily="2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https://www.kaggle.com/datasets/shantanugarg274/sales-dataset</a:t>
              </a:r>
              <a:endParaRPr lang="en-US" i="1" dirty="0">
                <a:solidFill>
                  <a:srgbClr val="000099"/>
                </a:solidFill>
                <a:latin typeface="Raleway Medium" pitchFamily="2" charset="0"/>
              </a:endParaRPr>
            </a:p>
          </p:txBody>
        </p:sp>
      </p:grp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0ECB1E1-B607-8EBA-2B74-000AEC1CD78F}"/>
              </a:ext>
            </a:extLst>
          </p:cNvPr>
          <p:cNvSpPr/>
          <p:nvPr/>
        </p:nvSpPr>
        <p:spPr>
          <a:xfrm>
            <a:off x="12554175" y="7637930"/>
            <a:ext cx="1968649" cy="505609"/>
          </a:xfrm>
          <a:prstGeom prst="round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6622683" y="1853596"/>
            <a:ext cx="7468552" cy="3942770"/>
          </a:xfrm>
          <a:prstGeom prst="roundRect">
            <a:avLst>
              <a:gd name="adj" fmla="val 1451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3">
            <a:extLst>
              <a:ext uri="{FF2B5EF4-FFF2-40B4-BE49-F238E27FC236}">
                <a16:creationId xmlns:a16="http://schemas.microsoft.com/office/drawing/2014/main" id="{13C3146E-3107-BCEC-DAF3-3F6624BF5035}"/>
              </a:ext>
            </a:extLst>
          </p:cNvPr>
          <p:cNvSpPr/>
          <p:nvPr/>
        </p:nvSpPr>
        <p:spPr>
          <a:xfrm>
            <a:off x="6767161" y="1880431"/>
            <a:ext cx="7179594" cy="3485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200000"/>
              </a:lnSpc>
              <a:buNone/>
            </a:pPr>
            <a:r>
              <a:rPr lang="en-US" sz="2600" dirty="0">
                <a:latin typeface="Raleway Medium" pitchFamily="2" charset="0"/>
              </a:rPr>
              <a:t>Dataset Title: Sales Dataset.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sz="2600" dirty="0">
                <a:latin typeface="Raleway Medium" pitchFamily="2" charset="0"/>
              </a:rPr>
              <a:t>Data Source: Kaggle.</a:t>
            </a:r>
          </a:p>
          <a:p>
            <a:pPr>
              <a:lnSpc>
                <a:spcPct val="200000"/>
              </a:lnSpc>
            </a:pPr>
            <a:r>
              <a:rPr lang="en-US" sz="2600" dirty="0">
                <a:latin typeface="Raleway Medium" pitchFamily="2" charset="0"/>
              </a:rPr>
              <a:t>Rows: 1,194 rows.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sz="2600" dirty="0">
                <a:latin typeface="Raleway Medium" pitchFamily="2" charset="0"/>
              </a:rPr>
              <a:t>Columns:  12 columns.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32389" y="308205"/>
            <a:ext cx="780783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spcBef>
                <a:spcPts val="1372"/>
              </a:spcBef>
              <a:spcAft>
                <a:spcPts val="1029"/>
              </a:spcAft>
            </a:pPr>
            <a:r>
              <a:rPr lang="en-US" sz="4400" b="1" i="0" dirty="0">
                <a:effectLst/>
                <a:latin typeface="Raleway ExtraBold" pitchFamily="2" charset="0"/>
              </a:rPr>
              <a:t>Dataset Variables</a:t>
            </a:r>
            <a:endParaRPr lang="en-US" sz="4400" b="0" i="0" dirty="0">
              <a:effectLst/>
              <a:latin typeface="Raleway ExtraBold" pitchFamily="2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D23014E-FF03-8557-C83A-9B7D4CB1F056}"/>
              </a:ext>
            </a:extLst>
          </p:cNvPr>
          <p:cNvSpPr/>
          <p:nvPr/>
        </p:nvSpPr>
        <p:spPr>
          <a:xfrm>
            <a:off x="12554175" y="7637930"/>
            <a:ext cx="1968649" cy="505609"/>
          </a:xfrm>
          <a:prstGeom prst="round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4">
            <a:extLst>
              <a:ext uri="{FF2B5EF4-FFF2-40B4-BE49-F238E27FC236}">
                <a16:creationId xmlns:a16="http://schemas.microsoft.com/office/drawing/2014/main" id="{B17DCEBC-4426-EF82-A16A-B17E74AD9F3B}"/>
              </a:ext>
            </a:extLst>
          </p:cNvPr>
          <p:cNvSpPr/>
          <p:nvPr/>
        </p:nvSpPr>
        <p:spPr>
          <a:xfrm>
            <a:off x="1032389" y="1272210"/>
            <a:ext cx="11113228" cy="6365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Order ID (Text): Unique order number.</a:t>
            </a:r>
          </a:p>
          <a:p>
            <a:pPr marL="342900" indent="-34290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Revenue (Currency): Total Revenue (in USD).</a:t>
            </a:r>
          </a:p>
          <a:p>
            <a:pPr marL="342900" indent="-34290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Profit (Currency): Profit per transaction.</a:t>
            </a:r>
          </a:p>
          <a:p>
            <a:pPr marL="342900" indent="-34290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Quantity (Number): Units sold.</a:t>
            </a:r>
          </a:p>
          <a:p>
            <a:pPr marL="342900" indent="-34290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Category and Sub-Category (Text): Product type.</a:t>
            </a:r>
          </a:p>
          <a:p>
            <a:pPr marL="342900" indent="-34290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Payment Mode (Text): Payment Method used.</a:t>
            </a:r>
          </a:p>
          <a:p>
            <a:pPr marL="342900" indent="-34290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Order Date (Date): Transaction Date.</a:t>
            </a:r>
          </a:p>
          <a:p>
            <a:pPr marL="342900" indent="-34290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Customer Name, State, City (Text): Location and customer info.</a:t>
            </a:r>
          </a:p>
          <a:p>
            <a:pPr marL="342900" indent="-34290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Year-Month (Text): Transaction Month and year.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l="47935" r="5078"/>
          <a:stretch>
            <a:fillRect/>
          </a:stretch>
        </p:blipFill>
        <p:spPr>
          <a:xfrm>
            <a:off x="0" y="0"/>
            <a:ext cx="5903844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77881" y="1304812"/>
            <a:ext cx="6202022" cy="697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aleway ExtraBold" pitchFamily="2" charset="0"/>
                <a:ea typeface="Red Hat Text" pitchFamily="34" charset="-122"/>
                <a:cs typeface="Red Hat Text" pitchFamily="34" charset="-120"/>
              </a:rPr>
              <a:t>Research Question</a:t>
            </a:r>
            <a:endParaRPr lang="en-US" sz="4400" dirty="0">
              <a:latin typeface="Raleway ExtraBold" pitchFamily="2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162261" y="2117819"/>
            <a:ext cx="8150097" cy="237173"/>
          </a:xfrm>
          <a:prstGeom prst="roundRect">
            <a:avLst>
              <a:gd name="adj" fmla="val 15001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US" dirty="0">
              <a:highlight>
                <a:srgbClr val="E4CFCE"/>
              </a:highlight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2260" y="3001617"/>
            <a:ext cx="8150097" cy="37569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What is the sales trend over the years?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What is the relationship between revenue and profit in each State?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Raleway Medium" pitchFamily="2" charset="0"/>
                <a:ea typeface="Roboto Light" pitchFamily="34" charset="-122"/>
                <a:cs typeface="Roboto Light" pitchFamily="34" charset="-120"/>
              </a:rPr>
              <a:t>What is the contribution of each category to the overall profit?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7BF8F72-62BC-3DB5-F16D-A90004401D7D}"/>
              </a:ext>
            </a:extLst>
          </p:cNvPr>
          <p:cNvSpPr/>
          <p:nvPr/>
        </p:nvSpPr>
        <p:spPr>
          <a:xfrm>
            <a:off x="12554175" y="7637930"/>
            <a:ext cx="1968649" cy="505609"/>
          </a:xfrm>
          <a:prstGeom prst="round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A111B9-E765-D0EC-897E-95A64A483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C5182A9-637A-5D47-9F61-4AF8D72DB55D}"/>
              </a:ext>
            </a:extLst>
          </p:cNvPr>
          <p:cNvSpPr/>
          <p:nvPr/>
        </p:nvSpPr>
        <p:spPr>
          <a:xfrm>
            <a:off x="12554175" y="7637930"/>
            <a:ext cx="1968649" cy="505609"/>
          </a:xfrm>
          <a:prstGeom prst="round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91ACE2FA-EC67-25A5-525D-3F885C18B7A3}"/>
              </a:ext>
            </a:extLst>
          </p:cNvPr>
          <p:cNvSpPr/>
          <p:nvPr/>
        </p:nvSpPr>
        <p:spPr>
          <a:xfrm>
            <a:off x="5963478" y="278296"/>
            <a:ext cx="8559346" cy="7673008"/>
          </a:xfrm>
          <a:prstGeom prst="roundRect">
            <a:avLst>
              <a:gd name="adj" fmla="val 1451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" name="Image 0">
            <a:extLst>
              <a:ext uri="{FF2B5EF4-FFF2-40B4-BE49-F238E27FC236}">
                <a16:creationId xmlns:a16="http://schemas.microsoft.com/office/drawing/2014/main" id="{35FF8540-6A69-921B-814A-C53DCA471D5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178"/>
          <a:stretch>
            <a:fillRect/>
          </a:stretch>
        </p:blipFill>
        <p:spPr>
          <a:xfrm>
            <a:off x="1" y="-1"/>
            <a:ext cx="5784573" cy="8229601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6E76DEE3-1FB8-B1C2-245B-5CB8FF98CDF8}"/>
              </a:ext>
            </a:extLst>
          </p:cNvPr>
          <p:cNvSpPr/>
          <p:nvPr/>
        </p:nvSpPr>
        <p:spPr>
          <a:xfrm>
            <a:off x="6122504" y="833478"/>
            <a:ext cx="7468553" cy="7524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latin typeface="Raleway ExtraBold" pitchFamily="2" charset="0"/>
                <a:ea typeface="Red Hat Text" pitchFamily="34" charset="-122"/>
                <a:cs typeface="Red Hat Text" pitchFamily="34" charset="-120"/>
              </a:rPr>
              <a:t>Data Cleaning Summary</a:t>
            </a:r>
          </a:p>
        </p:txBody>
      </p:sp>
      <p:sp>
        <p:nvSpPr>
          <p:cNvPr id="5" name="Text 9">
            <a:extLst>
              <a:ext uri="{FF2B5EF4-FFF2-40B4-BE49-F238E27FC236}">
                <a16:creationId xmlns:a16="http://schemas.microsoft.com/office/drawing/2014/main" id="{6CFAC5B3-10B3-7600-57A4-E478D14891A6}"/>
              </a:ext>
            </a:extLst>
          </p:cNvPr>
          <p:cNvSpPr/>
          <p:nvPr/>
        </p:nvSpPr>
        <p:spPr>
          <a:xfrm>
            <a:off x="6122504" y="1934857"/>
            <a:ext cx="8090452" cy="5300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 algn="just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Raleway Medium" pitchFamily="2" charset="0"/>
              </a:rPr>
              <a:t>Created a new column for Year from Year-Month.</a:t>
            </a:r>
          </a:p>
          <a:p>
            <a:pPr marL="457200" indent="-457200" algn="just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Raleway Medium" pitchFamily="2" charset="0"/>
              </a:rPr>
              <a:t>Sorted data by Category and Profit for comparison.</a:t>
            </a:r>
          </a:p>
          <a:p>
            <a:pPr marL="457200" indent="-457200" algn="just">
              <a:lnSpc>
                <a:spcPct val="200000"/>
              </a:lnSpc>
              <a:buFont typeface="+mj-lt"/>
              <a:buAutoNum type="arabicPeriod"/>
            </a:pPr>
            <a:r>
              <a:rPr lang="en-US" sz="2000" dirty="0">
                <a:latin typeface="Raleway Medium" pitchFamily="2" charset="0"/>
              </a:rPr>
              <a:t>Category and payment modes were standardized for consistency.</a:t>
            </a:r>
            <a:endParaRPr lang="en-US" sz="2000" b="0" dirty="0">
              <a:effectLst/>
              <a:latin typeface="Raleway Medium" pitchFamily="2" charset="0"/>
            </a:endParaRPr>
          </a:p>
          <a:p>
            <a:pPr marL="457200" indent="-457200" algn="just">
              <a:lnSpc>
                <a:spcPct val="200000"/>
              </a:lnSpc>
              <a:buFont typeface="+mj-lt"/>
              <a:buAutoNum type="arabicPeriod"/>
            </a:pPr>
            <a:r>
              <a:rPr lang="en-US" sz="2000" b="0" dirty="0">
                <a:effectLst/>
                <a:latin typeface="Raleway Medium" pitchFamily="2" charset="0"/>
              </a:rPr>
              <a:t>Checked for missing, duplicate rows, and blank cells (none found).</a:t>
            </a:r>
          </a:p>
          <a:p>
            <a:pPr marL="457200" indent="-457200" algn="just">
              <a:lnSpc>
                <a:spcPct val="200000"/>
              </a:lnSpc>
              <a:buFont typeface="+mj-lt"/>
              <a:buAutoNum type="arabicPeriod"/>
            </a:pPr>
            <a:r>
              <a:rPr lang="en-US" sz="2000" b="0" dirty="0">
                <a:effectLst/>
                <a:latin typeface="Raleway Medium" pitchFamily="2" charset="0"/>
              </a:rPr>
              <a:t>Checked for possible Outliers and Typographical errors. </a:t>
            </a:r>
          </a:p>
          <a:p>
            <a:pPr marL="457200" indent="-457200" algn="just">
              <a:lnSpc>
                <a:spcPct val="200000"/>
              </a:lnSpc>
              <a:buFont typeface="+mj-lt"/>
              <a:buAutoNum type="arabicPeriod"/>
            </a:pPr>
            <a:r>
              <a:rPr lang="en-US" sz="2000" b="0" dirty="0">
                <a:effectLst/>
                <a:latin typeface="Raleway Medium" pitchFamily="2" charset="0"/>
              </a:rPr>
              <a:t>Verified data types</a:t>
            </a:r>
            <a:r>
              <a:rPr lang="en-US" sz="2000" dirty="0">
                <a:latin typeface="Raleway Medium" pitchFamily="2" charset="0"/>
              </a:rPr>
              <a:t>: </a:t>
            </a:r>
          </a:p>
          <a:p>
            <a:pPr marL="457200" indent="-4572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Raleway Medium" pitchFamily="2" charset="0"/>
              </a:rPr>
              <a:t>Dates were converted to Excel date format.</a:t>
            </a:r>
          </a:p>
          <a:p>
            <a:pPr marL="457200" indent="-4572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0" dirty="0">
                <a:effectLst/>
                <a:latin typeface="Raleway Medium" pitchFamily="2" charset="0"/>
              </a:rPr>
              <a:t>Changed Revenue, Profit, and Quantity to Number format.</a:t>
            </a:r>
          </a:p>
        </p:txBody>
      </p:sp>
    </p:spTree>
    <p:extLst>
      <p:ext uri="{BB962C8B-B14F-4D97-AF65-F5344CB8AC3E}">
        <p14:creationId xmlns:p14="http://schemas.microsoft.com/office/powerpoint/2010/main" val="2968523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C79EE4D-66CF-DBD0-B5D3-3EF9752C131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5850" y="98492"/>
            <a:ext cx="13976259" cy="80326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7"/>
          <p:cNvSpPr/>
          <p:nvPr/>
        </p:nvSpPr>
        <p:spPr>
          <a:xfrm>
            <a:off x="1274447" y="5813642"/>
            <a:ext cx="12185374" cy="2097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200" b="1" dirty="0">
                <a:latin typeface="Raleway Medium" pitchFamily="2" charset="0"/>
                <a:ea typeface="Red Hat Text" pitchFamily="34" charset="-122"/>
                <a:cs typeface="Quire Sans" panose="020B0502040204020203" pitchFamily="34" charset="0"/>
              </a:rPr>
              <a:t>Sales Trend per Year (Line Chart)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Quire Sans" panose="020B0502040204020203" pitchFamily="34" charset="0"/>
              </a:rPr>
              <a:t>Sales increased steadily from 2020 to 2022, peaking at around $1.5M.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Quire Sans" panose="020B0502040204020203" pitchFamily="34" charset="0"/>
              </a:rPr>
              <a:t>However, there was a decline in 2024 and a sharp drop in 2025, This drop is likely due to 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Quire Sans" panose="020B0502040204020203" pitchFamily="34" charset="0"/>
              </a:rPr>
              <a:t>limited data records for 2025, which may not fully represent that year’s performance.</a:t>
            </a:r>
            <a:endParaRPr lang="en-US" sz="2200" dirty="0">
              <a:latin typeface="Raleway Medium" pitchFamily="2" charset="0"/>
              <a:cs typeface="Quire Sans" panose="020B05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2224F9F-6A8A-5DCB-C432-79625D530C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74447" y="91250"/>
            <a:ext cx="12185374" cy="3386294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43CF2ED-FB5F-5C34-EDB8-4414382F64B4}"/>
              </a:ext>
            </a:extLst>
          </p:cNvPr>
          <p:cNvSpPr/>
          <p:nvPr/>
        </p:nvSpPr>
        <p:spPr>
          <a:xfrm>
            <a:off x="12554175" y="7637930"/>
            <a:ext cx="1968649" cy="505609"/>
          </a:xfrm>
          <a:prstGeom prst="round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1">
            <a:extLst>
              <a:ext uri="{FF2B5EF4-FFF2-40B4-BE49-F238E27FC236}">
                <a16:creationId xmlns:a16="http://schemas.microsoft.com/office/drawing/2014/main" id="{53EFDAC3-CE95-EF76-78CE-FA13DE0E3EF8}"/>
              </a:ext>
            </a:extLst>
          </p:cNvPr>
          <p:cNvSpPr/>
          <p:nvPr/>
        </p:nvSpPr>
        <p:spPr>
          <a:xfrm>
            <a:off x="1274447" y="3702083"/>
            <a:ext cx="12185374" cy="1381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Total Revenue: $6,182,639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2200" dirty="0">
                <a:latin typeface="Raleway Medium" pitchFamily="2" charset="0"/>
              </a:rPr>
              <a:t>Total Profit: $1,610,697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2200" dirty="0">
                <a:latin typeface="Raleway Medium" pitchFamily="2" charset="0"/>
              </a:rPr>
              <a:t>Total Quantity Sold: 12,745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2200" dirty="0">
                <a:latin typeface="Raleway Medium" pitchFamily="2" charset="0"/>
              </a:rPr>
              <a:t>These metrics provide an overview of the company’s overall performance from 2020 to 2025.</a:t>
            </a:r>
          </a:p>
          <a:p>
            <a:pPr marL="0" indent="0" algn="l">
              <a:lnSpc>
                <a:spcPct val="150000"/>
              </a:lnSpc>
              <a:buNone/>
            </a:pPr>
            <a:endParaRPr lang="en-US" sz="2200" dirty="0">
              <a:latin typeface="Raleway Medium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71C646-61B7-15C0-4262-F6254E2E5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7">
            <a:extLst>
              <a:ext uri="{FF2B5EF4-FFF2-40B4-BE49-F238E27FC236}">
                <a16:creationId xmlns:a16="http://schemas.microsoft.com/office/drawing/2014/main" id="{77A3EAF1-BCDA-0B06-9238-9BAC12B6DF01}"/>
              </a:ext>
            </a:extLst>
          </p:cNvPr>
          <p:cNvSpPr/>
          <p:nvPr/>
        </p:nvSpPr>
        <p:spPr>
          <a:xfrm>
            <a:off x="1274447" y="6032302"/>
            <a:ext cx="12185374" cy="160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200" b="1" dirty="0">
                <a:latin typeface="Raleway Medium" pitchFamily="2" charset="0"/>
                <a:ea typeface="Red Hat Text" pitchFamily="34" charset="-122"/>
                <a:cs typeface="Quire Sans" panose="020B0502040204020203" pitchFamily="34" charset="0"/>
              </a:rPr>
              <a:t>Category Profit (Donut Chart)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Quire Sans" panose="020B0502040204020203" pitchFamily="34" charset="0"/>
              </a:rPr>
              <a:t>Electronics contributed the largest share of profit, then by Furniture and Office Supplies.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Quire Sans" panose="020B0502040204020203" pitchFamily="34" charset="0"/>
              </a:rPr>
              <a:t>This shows which product line drives the most business revenue.</a:t>
            </a:r>
            <a:endParaRPr lang="en-US" sz="2200" dirty="0">
              <a:latin typeface="Raleway Medium" pitchFamily="2" charset="0"/>
              <a:cs typeface="Quire Sans" panose="020B05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D0BDCE8-0D04-735D-3FDA-DC7FB28AA2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74447" y="91250"/>
            <a:ext cx="12185374" cy="341423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DD6E463-E546-5CC1-A3B2-A28A1B84F3F3}"/>
              </a:ext>
            </a:extLst>
          </p:cNvPr>
          <p:cNvSpPr/>
          <p:nvPr/>
        </p:nvSpPr>
        <p:spPr>
          <a:xfrm>
            <a:off x="12554175" y="7637930"/>
            <a:ext cx="1968649" cy="505609"/>
          </a:xfrm>
          <a:prstGeom prst="round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1">
            <a:extLst>
              <a:ext uri="{FF2B5EF4-FFF2-40B4-BE49-F238E27FC236}">
                <a16:creationId xmlns:a16="http://schemas.microsoft.com/office/drawing/2014/main" id="{A0717619-C80C-8AE7-5B17-D47E1A371391}"/>
              </a:ext>
            </a:extLst>
          </p:cNvPr>
          <p:cNvSpPr/>
          <p:nvPr/>
        </p:nvSpPr>
        <p:spPr>
          <a:xfrm>
            <a:off x="1274447" y="4011089"/>
            <a:ext cx="12185374" cy="1605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200" b="1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State Revenue and Profit (Bar Chart)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New York, Florida, and California recorded the highest total Revenue and profits.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Ohio and Illinois had lower sales and profits, which may need further investigation</a:t>
            </a:r>
            <a:endParaRPr lang="en-US" sz="2200" dirty="0">
              <a:latin typeface="Raleway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866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D50DA-7F4B-0F6A-7844-9B88775A6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AA88F1CA-C5FF-37CA-BAF4-1112E57E61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74447" y="91250"/>
            <a:ext cx="12185374" cy="341423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3F1C7BD-C443-8A3A-A6CB-8E0DCEA22F3F}"/>
              </a:ext>
            </a:extLst>
          </p:cNvPr>
          <p:cNvSpPr/>
          <p:nvPr/>
        </p:nvSpPr>
        <p:spPr>
          <a:xfrm>
            <a:off x="12554175" y="7637930"/>
            <a:ext cx="1968649" cy="505609"/>
          </a:xfrm>
          <a:prstGeom prst="round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1">
            <a:extLst>
              <a:ext uri="{FF2B5EF4-FFF2-40B4-BE49-F238E27FC236}">
                <a16:creationId xmlns:a16="http://schemas.microsoft.com/office/drawing/2014/main" id="{02836841-59A2-F06F-38B1-5E78D8768E5F}"/>
              </a:ext>
            </a:extLst>
          </p:cNvPr>
          <p:cNvSpPr/>
          <p:nvPr/>
        </p:nvSpPr>
        <p:spPr>
          <a:xfrm>
            <a:off x="1274447" y="3763897"/>
            <a:ext cx="12185374" cy="30145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200000"/>
              </a:lnSpc>
              <a:buNone/>
            </a:pPr>
            <a:r>
              <a:rPr lang="en-US" sz="2200" b="1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Conclusions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The business performed strongly between 2020–2023 but experienced a downturn in 2024.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Limited data records for 2025 may not fully represent that year’s performance.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Management should focus on understanding the cause of declining sales and replicating successful strategies from New York and Florida in weaker regions.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Raleway Medium" pitchFamily="2" charset="0"/>
                <a:ea typeface="Red Hat Text" pitchFamily="34" charset="-122"/>
                <a:cs typeface="Red Hat Text" pitchFamily="34" charset="-120"/>
              </a:rPr>
              <a:t>Expanding the Electronics segment could further boost profit.</a:t>
            </a:r>
            <a:endParaRPr lang="en-US" sz="2200" dirty="0">
              <a:latin typeface="Raleway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820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986</TotalTime>
  <Words>548</Words>
  <Application>Microsoft Office PowerPoint</Application>
  <PresentationFormat>Custom</PresentationFormat>
  <Paragraphs>72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Roboto Bold</vt:lpstr>
      <vt:lpstr>Raleway Medium</vt:lpstr>
      <vt:lpstr>Courier New</vt:lpstr>
      <vt:lpstr>Raleway ExtraBold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Ilias Shittu-Gbeko</cp:lastModifiedBy>
  <cp:revision>56</cp:revision>
  <dcterms:created xsi:type="dcterms:W3CDTF">2025-04-29T10:32:26Z</dcterms:created>
  <dcterms:modified xsi:type="dcterms:W3CDTF">2025-10-16T21:53:13Z</dcterms:modified>
</cp:coreProperties>
</file>